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8" r:id="rId3"/>
    <p:sldId id="259" r:id="rId4"/>
    <p:sldId id="260" r:id="rId5"/>
    <p:sldId id="261" r:id="rId6"/>
    <p:sldId id="262" r:id="rId7"/>
    <p:sldId id="283" r:id="rId8"/>
    <p:sldId id="284" r:id="rId9"/>
    <p:sldId id="275" r:id="rId10"/>
    <p:sldId id="264" r:id="rId11"/>
    <p:sldId id="265" r:id="rId12"/>
    <p:sldId id="287" r:id="rId13"/>
    <p:sldId id="288" r:id="rId14"/>
    <p:sldId id="289" r:id="rId15"/>
    <p:sldId id="267" r:id="rId16"/>
    <p:sldId id="268" r:id="rId17"/>
    <p:sldId id="291" r:id="rId18"/>
    <p:sldId id="292" r:id="rId19"/>
    <p:sldId id="293" r:id="rId20"/>
    <p:sldId id="269" r:id="rId21"/>
    <p:sldId id="270" r:id="rId22"/>
    <p:sldId id="271" r:id="rId23"/>
    <p:sldId id="296" r:id="rId24"/>
    <p:sldId id="297" r:id="rId25"/>
    <p:sldId id="298" r:id="rId26"/>
    <p:sldId id="273" r:id="rId27"/>
    <p:sldId id="274" r:id="rId28"/>
    <p:sldId id="277" r:id="rId29"/>
    <p:sldId id="280" r:id="rId30"/>
    <p:sldId id="278" r:id="rId31"/>
    <p:sldId id="279" r:id="rId32"/>
    <p:sldId id="276" r:id="rId3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7FCEB-2ACF-4B8A-AFE3-60FDD3EDE22A}" type="datetimeFigureOut">
              <a:rPr lang="ru-RU" smtClean="0"/>
              <a:pPr/>
              <a:t>06.02.2023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62F55-B7E0-4C5F-A28F-AD70264DCB2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2597C9-889F-44A1-987D-D21BB9EB2D4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05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62F55-B7E0-4C5F-A28F-AD70264DCB25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1"/>
            <a:ext cx="7391400" cy="14478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Муниципальное казенное дошкольное образовательное учреждение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детский сад №8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1295400"/>
            <a:ext cx="7848600" cy="4953000"/>
          </a:xfrm>
        </p:spPr>
        <p:txBody>
          <a:bodyPr>
            <a:normAutofit lnSpcReduction="10000"/>
          </a:bodyPr>
          <a:lstStyle/>
          <a:p>
            <a:endParaRPr lang="ru-RU" sz="5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Времена года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(для дошкольного возраста)</a:t>
            </a:r>
          </a:p>
          <a:p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Воспитатель:                                                        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Андрусенко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О.Н.</a:t>
            </a: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Острогожск  2016 г.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vremena-god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990600"/>
            <a:ext cx="8458200" cy="56388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4600" y="4038600"/>
            <a:ext cx="434340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(для дошкольного возраста)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19800" y="4495800"/>
            <a:ext cx="2133600" cy="1323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Воспитатель:    </a:t>
            </a:r>
          </a:p>
          <a:p>
            <a:r>
              <a:rPr lang="ru-RU" sz="20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Белоусова </a:t>
            </a:r>
            <a:r>
              <a:rPr lang="ru-RU" sz="2000" b="1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.Н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b="1" dirty="0" smtClean="0"/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</a:t>
            </a:r>
            <a:endParaRPr lang="ru-RU" sz="20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29000" y="5791200"/>
            <a:ext cx="2397579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 Острогожск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6477000" cy="16764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Солнце печет, липа цветет.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Рожь колосится, золотится пшеница.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Кто скажет, кто знает, когда это бывает?  (Летом)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huashendonetsk.at.ua/1278845452_69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0574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686800" cy="2819400"/>
          </a:xfrm>
        </p:spPr>
        <p:txBody>
          <a:bodyPr>
            <a:normAutofit fontScale="90000"/>
          </a:bodyPr>
          <a:lstStyle/>
          <a:p>
            <a:pPr marL="0" indent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Если в небе ходят грозы, если травы расцвели,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Если рано утром росы гнут былинки до земли,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Если в рощах над калиной вплоть до ночи гул пчелиный,</a:t>
            </a:r>
            <a:r>
              <a:rPr lang="ru-RU" sz="7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7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Если солнышком согрета вся вода в реке до дна –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Значит, это уже лето! Значит, кончилась весна!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www.stihi.ru/pics/2012/07/03/5258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363970" cy="429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Кого не встретишь в лесу летом ?</a:t>
            </a: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06945"/>
            <a:ext cx="3950192" cy="2422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45630"/>
            <a:ext cx="3816424" cy="2383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57" y="3645024"/>
            <a:ext cx="3974988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816424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8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26064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Какую обувь ты не оденешь летом?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670300" cy="2620963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39" y="4028263"/>
            <a:ext cx="3996444" cy="25202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28264"/>
            <a:ext cx="3700463" cy="25202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6" y="1088577"/>
            <a:ext cx="3996444" cy="252028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21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какой вид спорта  ты не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сможешь заняться  летом?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15" y="1598235"/>
            <a:ext cx="3524588" cy="227418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334" y="4041101"/>
            <a:ext cx="3710344" cy="23199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783" y="1600518"/>
            <a:ext cx="3709168" cy="2274189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00" y="4041101"/>
            <a:ext cx="3552259" cy="231992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5012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Несу я урожаи поля вновь засеваю,                                                                                Птиц к югу отправляю, деревья раздеваю,                                                               Но не касаюсь сосен и ёлочек я….(Осень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4876800"/>
            <a:ext cx="2438400" cy="12493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6477000" cy="5021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533400"/>
            <a:ext cx="6629400" cy="1524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Миновало лето, осень наступила.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полях и в рощах пусто и уныло.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Птички улетели, стали дни короче,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Солнышка не видно, темны, темны ночи.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1482368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71600" y="1905000"/>
            <a:ext cx="6781800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3400" y="228600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Кто из  птиц  осенью не улетает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юг?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3599999" cy="2664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3960439" cy="2664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81" y="3613581"/>
            <a:ext cx="3599999" cy="3048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3613582"/>
            <a:ext cx="3971168" cy="3048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009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1000" y="381000"/>
            <a:ext cx="8758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Кто из животных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не делает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запасы на зиму ?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3593976" cy="2695482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90600"/>
            <a:ext cx="4221720" cy="266400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141" y="3789041"/>
            <a:ext cx="4221719" cy="2664296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89041"/>
            <a:ext cx="3593976" cy="2664295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20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304800"/>
            <a:ext cx="91408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ты оденешь осенью идя в детский сад?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03761"/>
            <a:ext cx="3456384" cy="2627620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06" y="3933056"/>
            <a:ext cx="4286250" cy="2569468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206" y="818362"/>
            <a:ext cx="4286250" cy="2613019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3200400" cy="2855167"/>
          </a:xfrm>
          <a:prstGeom prst="rect">
            <a:avLst/>
          </a:prstGeom>
          <a:noFill/>
          <a:ln w="38100">
            <a:solidFill>
              <a:srgbClr val="FFFF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07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2096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Цель: познакомить   детей с характерными особенностями следующих друг за другом времен года.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2286000"/>
            <a:ext cx="8001000" cy="3840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Задачи: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1. Учить детей замечать изменения, которые происходят </a:t>
            </a:r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в  природе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разное время года.                                                         2.Развивать образные представления детей о временах года.</a:t>
            </a:r>
          </a:p>
          <a:p>
            <a:pPr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3.Воспитывать интерес к природе.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8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3733800"/>
            <a:ext cx="2743200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23622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Осень в гости к нам пришла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И с собою принесла …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Что ? Скажите наугад!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Ну конечно … (Листопад)</a:t>
            </a:r>
            <a:endParaRPr lang="ru-RU" sz="2800" b="1" dirty="0"/>
          </a:p>
        </p:txBody>
      </p:sp>
      <p:pic>
        <p:nvPicPr>
          <p:cNvPr id="6" name="Содержимое 6" descr="9743550.gif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52600" y="2133600"/>
            <a:ext cx="5562600" cy="4431323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4876800"/>
            <a:ext cx="2286000" cy="124936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7772400" cy="10668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Наступили холода. Обернулась в лед вода.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Длинноухий зайка серый                                                             обернулся зайкой белым.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Перестал медведь реветь:                                                                       в спячку впал в бору медведь.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Кто скажет, кто знает, когда это бывает? (Зимой)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057400"/>
            <a:ext cx="6858000" cy="4419600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 fontScale="90000"/>
          </a:bodyPr>
          <a:lstStyle/>
          <a:p>
            <a:r>
              <a:rPr lang="ru-RU" sz="1100" dirty="0" smtClean="0"/>
              <a:t> 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Белая береза под моим окном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Принакрылась снегом, точно серебром.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На пушистых ветках снежною каймой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Распустились кисти белой бахромой.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 стоит береза в сонной тишине,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 горят снежинки в золотом огне….</a:t>
            </a:r>
            <a:r>
              <a:rPr lang="ru-RU" sz="2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8458200" cy="4495800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1981201"/>
            <a:ext cx="6477000" cy="327660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1474445154-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228600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Кого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не встретишь зимой у нас в парке?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3048"/>
            <a:ext cx="3822700" cy="2524125"/>
          </a:xfrm>
          <a:prstGeom prst="rect">
            <a:avLst/>
          </a:prstGeom>
          <a:solidFill>
            <a:srgbClr val="0070C0"/>
          </a:solidFill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33048"/>
            <a:ext cx="3747641" cy="2524125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015" y="3933056"/>
            <a:ext cx="3676650" cy="27559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33056"/>
            <a:ext cx="3822700" cy="2755900"/>
          </a:xfrm>
          <a:prstGeom prst="rect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368205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39552" y="404664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здесь лишнее?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59"/>
            <a:ext cx="3659560" cy="21600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4" y="1268761"/>
            <a:ext cx="3813254" cy="2160237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0" y="3933056"/>
            <a:ext cx="3659560" cy="21600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4" y="3933056"/>
            <a:ext cx="3813254" cy="21600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969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Кого не встретишь в лесу зимой ?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8987"/>
            <a:ext cx="3744416" cy="2594030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003" y="978988"/>
            <a:ext cx="3924437" cy="2594029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3744416" cy="2376264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622" y="3861048"/>
            <a:ext cx="3983818" cy="2376264"/>
          </a:xfrm>
          <a:prstGeom prst="rect">
            <a:avLst/>
          </a:prstGeom>
          <a:noFill/>
          <a:ln w="38100">
            <a:solidFill>
              <a:srgbClr val="00B0F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1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Д/и «Когда это бывает?»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odejda-na-malyshey-do-goda-98396-lar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1295400"/>
            <a:ext cx="6934200" cy="5074595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74445154-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Д/и « Назови время года»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0664e02464bd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371600" y="1295401"/>
            <a:ext cx="6620164" cy="4648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Д/и «Отгадай время года»</a:t>
            </a:r>
            <a:endParaRPr lang="ru-RU" sz="28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762000"/>
            <a:ext cx="7772400" cy="5364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Жаркая стоит погода.                                                                     Рано солнышко встает, днем и греет, и печет.                                          Речка манит нас прохладой, в лес за ягодами надо. Землянику поспевай, не ленись, а собирай…</a:t>
            </a:r>
          </a:p>
          <a:p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2438400"/>
            <a:ext cx="63246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533400"/>
            <a:ext cx="7848600" cy="559276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Рыхлый снег на солнце тает,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Ветерок в ветвях играет, звонче птичьи голоса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Значит, к нам пришла…</a:t>
            </a:r>
          </a:p>
          <a:p>
            <a:endParaRPr lang="ru-RU" dirty="0"/>
          </a:p>
        </p:txBody>
      </p:sp>
      <p:pic>
        <p:nvPicPr>
          <p:cNvPr id="6" name="Рисунок 5" descr="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209800"/>
            <a:ext cx="66294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Придумала мать дочерям имена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Вот лето и осень, зима и весна.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vremena-goda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22283" y="6019800"/>
            <a:ext cx="155634" cy="106363"/>
          </a:xfrm>
        </p:spPr>
      </p:pic>
      <p:pic>
        <p:nvPicPr>
          <p:cNvPr id="11" name="Рисунок 10" descr="00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800" y="1295400"/>
            <a:ext cx="6357257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256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14400" y="533400"/>
            <a:ext cx="7772400" cy="5592763"/>
          </a:xfrm>
        </p:spPr>
        <p:txBody>
          <a:bodyPr/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Несу я урожаи, поля вновь засеваю,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Птиц к югу отправляю, деревья раздеваю,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Но не касаюсь сосен и елочек, я…</a:t>
            </a:r>
          </a:p>
          <a:p>
            <a:endParaRPr lang="ru-RU" dirty="0"/>
          </a:p>
        </p:txBody>
      </p:sp>
      <p:pic>
        <p:nvPicPr>
          <p:cNvPr id="6" name="Рисунок 5" descr="i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800" y="2209800"/>
            <a:ext cx="61722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95400" y="533400"/>
            <a:ext cx="7391400" cy="5592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Дел у меня немало - я белым одеялом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Всю землю укрываю, в лед реки убираю,</a:t>
            </a:r>
          </a:p>
          <a:p>
            <a:pPr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Белю поля, дома, а зовут меня…</a:t>
            </a:r>
          </a:p>
          <a:p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9506757558670073_0b6369b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0600" y="1905000"/>
            <a:ext cx="7543800" cy="449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457200"/>
            <a:ext cx="7696200" cy="571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 году 12 месяцев.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88390f994f5919e1970290eb50b97d3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219200" y="1219200"/>
            <a:ext cx="6705600" cy="518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220200" cy="2209800"/>
          </a:xfrm>
        </p:spPr>
        <p:txBody>
          <a:bodyPr>
            <a:normAutofit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Зазвенели ручьи,  прилетели грачи.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В улей пчела первый мёд принесла.                                                                         Кто скажет, кто знает,                                                                      когда это бывает?                                                                                      </a:t>
            </a:r>
            <a:endParaRPr lang="ru-RU" sz="27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V="1">
            <a:off x="457200" y="6126163"/>
            <a:ext cx="2133600" cy="731837"/>
          </a:xfrm>
        </p:spPr>
        <p:txBody>
          <a:bodyPr/>
          <a:lstStyle/>
          <a:p>
            <a:pPr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8" name="Содержимое 3" descr="2669214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295400" y="2133600"/>
            <a:ext cx="6553200" cy="4313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7239000" cy="1905000"/>
          </a:xfrm>
        </p:spPr>
        <p:txBody>
          <a:bodyPr>
            <a:normAutofit/>
          </a:bodyPr>
          <a:lstStyle/>
          <a:p>
            <a:pPr marL="0" indent="0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Если снег повсюду тает, день становится длинней,       Если все зазеленело и в полях звенит ручей,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Если стал теплее ветер, если птицам не до сна,                                                                    Если солнце ярче светит, значит, к нам пришла весна. </a:t>
            </a:r>
            <a:br>
              <a:rPr lang="ru-RU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тает снегl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752600"/>
            <a:ext cx="8305800" cy="4844012"/>
          </a:xfrm>
          <a:prstGeom prst="rect">
            <a:avLst/>
          </a:prstGeom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57200" y="6080444"/>
            <a:ext cx="31242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228600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Какой цветок лишний?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614737" cy="2251988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1" y="1398371"/>
            <a:ext cx="3733800" cy="2191190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6200"/>
            <a:ext cx="3768619" cy="2326141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3709665" cy="229605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475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8280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Кто из этих животных не в падает в спячку?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710924" cy="251777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00200"/>
            <a:ext cx="3960439" cy="251777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668" y="4293096"/>
            <a:ext cx="3678816" cy="201622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3960439" cy="2016225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21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474445154-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6019800"/>
          </a:xfrm>
        </p:spPr>
        <p:txBody>
          <a:bodyPr>
            <a:normAutofit fontScale="47500" lnSpcReduction="20000"/>
          </a:bodyPr>
          <a:lstStyle/>
          <a:p>
            <a:pPr>
              <a:buFont typeface="Arial" charset="0"/>
              <a:buNone/>
            </a:pPr>
            <a:r>
              <a:rPr lang="ru-RU" sz="5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Физкультминутка. </a:t>
            </a:r>
          </a:p>
          <a:p>
            <a:pPr>
              <a:buFont typeface="Arial" charset="0"/>
              <a:buNone/>
            </a:pP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ru-RU" sz="24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Стучатся  громче дятлы,        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Синички стали петь!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(Машем крылышками,</a:t>
            </a:r>
          </a:p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как птички, бежим по кругу.)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Встает пораньше солнце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 землю стало греть.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(Изображаем солнышко –пальчики растопырены,</a:t>
            </a:r>
          </a:p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переступаем с ноги на ногу как мишки.)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Бегут ручьи под горку,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Растаял весь снежок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 Бегаем по комнате, пританцовывая.)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А из под старой травки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Уже глядит цветок.     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(Киваем головой из стороны в сторону.)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Раскрылся колокольчик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тени, там где сосна      </a:t>
            </a:r>
          </a:p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(Показываем ладошками колокольчик, покачиваемся)                                                                                                                                                                                                                          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Динь-динь звенит тихонько,</a:t>
            </a:r>
          </a:p>
          <a:p>
            <a:pPr>
              <a:buFont typeface="Arial" charset="0"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Динь-динь пришла весна!</a:t>
            </a:r>
          </a:p>
          <a:p>
            <a:pPr>
              <a:buFont typeface="Arial" charset="0"/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(  Хлопаем в ладоши, пританцовывая.)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 descr="266921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4077072"/>
            <a:ext cx="2843808" cy="27809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779</Words>
  <Application>Microsoft Office PowerPoint</Application>
  <PresentationFormat>Экран (4:3)</PresentationFormat>
  <Paragraphs>78</Paragraphs>
  <Slides>32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Times New Roman</vt:lpstr>
      <vt:lpstr>Office Theme</vt:lpstr>
      <vt:lpstr>Муниципальное казенное дошкольное образовательное учреждение  детский сад №8</vt:lpstr>
      <vt:lpstr>    Цель: познакомить   детей с характерными особенностями следующих друг за другом времен года.   </vt:lpstr>
      <vt:lpstr>Придумала мать дочерям имена Вот лето и осень, зима и весна.</vt:lpstr>
      <vt:lpstr>В году 12 месяцев.</vt:lpstr>
      <vt:lpstr>Зазвенели ручьи,  прилетели грачи.  В улей пчела первый мёд принесла.                                                                         Кто скажет, кто знает,                                                                      когда это бывает?                                                                                      </vt:lpstr>
      <vt:lpstr>Если снег повсюду тает, день становится длинней,       Если все зазеленело и в полях звенит ручей, Если стал теплее ветер, если птицам не до сна,                                                                    Если солнце ярче светит, значит, к нам пришла весна.                                                                     </vt:lpstr>
      <vt:lpstr>Презентация PowerPoint</vt:lpstr>
      <vt:lpstr>Презентация PowerPoint</vt:lpstr>
      <vt:lpstr>Презентация PowerPoint</vt:lpstr>
      <vt:lpstr>Солнце печет, липа цветет. Рожь колосится, золотится пшеница. Кто скажет, кто знает, когда это бывает?  (Летом) </vt:lpstr>
      <vt:lpstr> Если в небе ходят грозы, если травы расцвели, Если рано утром росы гнут былинки до земли, Если в рощах над калиной вплоть до ночи гул пчелиный, Если солнышком согрета вся вода в реке до дна – Значит, это уже лето! Значит, кончилась весна!   </vt:lpstr>
      <vt:lpstr>Презентация PowerPoint</vt:lpstr>
      <vt:lpstr>Презентация PowerPoint</vt:lpstr>
      <vt:lpstr>Презентация PowerPoint</vt:lpstr>
      <vt:lpstr>Несу я урожаи поля вновь засеваю,                                                                                Птиц к югу отправляю, деревья раздеваю,                                                               Но не касаюсь сосен и ёлочек я….(Осень)</vt:lpstr>
      <vt:lpstr>Миновало лето, осень наступила.  На полях и в рощах пусто и уныло.  Птички улетели, стали дни короче,  Солнышка не видно, темны, темны ночи.  </vt:lpstr>
      <vt:lpstr>Презентация PowerPoint</vt:lpstr>
      <vt:lpstr>Презентация PowerPoint</vt:lpstr>
      <vt:lpstr>Презентация PowerPoint</vt:lpstr>
      <vt:lpstr>Осень в гости к нам пришла  И с собою принесла … Что ? Скажите наугад! Ну конечно … (Листопад)</vt:lpstr>
      <vt:lpstr>Наступили холода. Обернулась в лед вода. Длинноухий зайка серый                                                             обернулся зайкой белым. Перестал медведь реветь:                                                                       в спячку впал в бору медведь. Кто скажет, кто знает, когда это бывает? (Зимой) </vt:lpstr>
      <vt:lpstr>  Белая береза под моим окном Принакрылась снегом, точно серебром. На пушистых ветках снежною каймой Распустились кисти белой бахромой. И стоит береза в сонной тишине, И горят снежинки в золотом огне….  </vt:lpstr>
      <vt:lpstr>Презентация PowerPoint</vt:lpstr>
      <vt:lpstr>Презентация PowerPoint</vt:lpstr>
      <vt:lpstr>Презентация PowerPoint</vt:lpstr>
      <vt:lpstr>Д/и «Когда это бывает?»</vt:lpstr>
      <vt:lpstr>Д/и « Назови время года»</vt:lpstr>
      <vt:lpstr>Д/и «Отгадай время года»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 детский сад №8</dc:title>
  <dc:creator>user</dc:creator>
  <cp:lastModifiedBy>User</cp:lastModifiedBy>
  <cp:revision>39</cp:revision>
  <dcterms:created xsi:type="dcterms:W3CDTF">2016-11-12T17:37:23Z</dcterms:created>
  <dcterms:modified xsi:type="dcterms:W3CDTF">2023-02-06T07:22:40Z</dcterms:modified>
</cp:coreProperties>
</file>